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55.png" ContentType="image/png"/>
  <Override PartName="/ppt/media/image54.png" ContentType="image/png"/>
  <Override PartName="/ppt/media/image53.png" ContentType="image/png"/>
  <Override PartName="/ppt/media/image52.png" ContentType="image/png"/>
  <Override PartName="/ppt/media/image51.png" ContentType="image/png"/>
  <Override PartName="/ppt/media/image50.png" ContentType="image/png"/>
  <Override PartName="/ppt/media/image46.png" ContentType="image/png"/>
  <Override PartName="/ppt/media/image45.png" ContentType="image/png"/>
  <Override PartName="/ppt/media/image44.png" ContentType="image/png"/>
  <Override PartName="/ppt/media/image43.png" ContentType="image/png"/>
  <Override PartName="/ppt/media/image20.png" ContentType="image/png"/>
  <Override PartName="/ppt/media/image57.png" ContentType="image/png"/>
  <Override PartName="/ppt/media/image21.png" ContentType="image/png"/>
  <Override PartName="/ppt/media/image58.png" ContentType="image/png"/>
  <Override PartName="/ppt/media/image69.png" ContentType="image/png"/>
  <Override PartName="/ppt/media/image32.png" ContentType="image/png"/>
  <Override PartName="/ppt/media/image14.png" ContentType="image/png"/>
  <Override PartName="/ppt/media/image2.png" ContentType="image/png"/>
  <Override PartName="/ppt/media/image33.png" ContentType="image/png"/>
  <Override PartName="/ppt/media/image15.png" ContentType="image/png"/>
  <Override PartName="/ppt/media/image3.png" ContentType="image/png"/>
  <Override PartName="/ppt/media/image70.png" ContentType="image/png"/>
  <Override PartName="/ppt/media/image28.png" ContentType="image/png"/>
  <Override PartName="/ppt/media/image68.png" ContentType="image/png"/>
  <Override PartName="/ppt/media/image31.png" ContentType="image/png"/>
  <Override PartName="/ppt/media/image67.png" ContentType="image/png"/>
  <Override PartName="/ppt/media/image30.png" ContentType="image/png"/>
  <Override PartName="/ppt/media/image66.png" ContentType="image/png"/>
  <Override PartName="/ppt/media/image65.png" ContentType="image/png"/>
  <Override PartName="/ppt/media/image27.png" ContentType="image/png"/>
  <Override PartName="/ppt/media/image64.png" ContentType="image/png"/>
  <Override PartName="/ppt/media/image26.png" ContentType="image/png"/>
  <Override PartName="/ppt/media/image63.png" ContentType="image/png"/>
  <Override PartName="/ppt/media/image25.png" ContentType="image/png"/>
  <Override PartName="/ppt/media/image62.png" ContentType="image/png"/>
  <Override PartName="/ppt/media/image24.png" ContentType="image/png"/>
  <Override PartName="/ppt/media/image59.png" ContentType="image/png"/>
  <Override PartName="/ppt/media/image22.png" ContentType="image/png"/>
  <Override PartName="/ppt/media/image61.png" ContentType="image/png"/>
  <Override PartName="/ppt/media/image23.png" ContentType="image/png"/>
  <Override PartName="/ppt/media/image60.png" ContentType="image/png"/>
  <Override PartName="/ppt/media/image16.png" ContentType="image/png"/>
  <Override PartName="/ppt/media/image4.png" ContentType="image/png"/>
  <Override PartName="/ppt/media/image34.png" ContentType="image/png"/>
  <Override PartName="/ppt/media/image17.png" ContentType="image/png"/>
  <Override PartName="/ppt/media/image5.png" ContentType="image/png"/>
  <Override PartName="/ppt/media/image35.png" ContentType="image/png"/>
  <Override PartName="/ppt/media/image10.png" ContentType="image/png"/>
  <Override PartName="/ppt/media/image47.png" ContentType="image/png"/>
  <Override PartName="/ppt/media/image29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78.xml.rels" ContentType="application/vnd.openxmlformats-package.relationships+xml"/>
  <Override PartName="/ppt/slides/_rels/slide63.xml.rels" ContentType="application/vnd.openxmlformats-package.relationships+xml"/>
  <Override PartName="/ppt/slides/_rels/slide54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77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60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A33033-6C14-4ACE-B5D7-D25E428D33F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ADCFC7-0481-4233-B951-F6A55766E5E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7D9962-5C0B-4C09-B39E-AC74D69DFBD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241453-83C0-4E7B-BC1D-E27CC135EAC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46B7465-E3F3-4F52-8EBA-4ECFCDDD98F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1B3ADB-65CD-4CC3-B149-70AC46532F2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B3E389-99E5-4DA8-9B5B-0E7E743A198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9C4E4C-ABEA-453B-AE6D-D54FFCAB042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8CAE43-6FC3-4005-B4F5-34B0FA725EA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68EB65-34AD-4C9A-BBFC-77484162129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4DCB911-8FD9-410F-A490-081F1455ECF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D4572E-176C-441D-8602-4CE62804895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692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04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B90F906-3C06-4571-86C7-1F8984B1EED6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86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040" cy="26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image" Target="../media/image69.png"/><Relationship Id="rId3" Type="http://schemas.openxmlformats.org/officeDocument/2006/relationships/image" Target="../media/image70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560" cy="51343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16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240" cy="2822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6680" cy="201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roup 19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16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7" name="Прямоугольник со скругленными углами 53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18" name="TextBox 8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9" name="Прямоугольник со скругленными углами 54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Рисунок 3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22" name="TextBox 8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extBox 9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5" name="TextBox 9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6" name="Прямоугольник со скругленными углами 55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Рисунок 3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28" name="TextBox 9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roup 20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31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2" name="Прямоугольник со скругленными углами 56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3" name="TextBox 9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4" name="Прямоугольник со скругленными углами 57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Рисунок 4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37" name="TextBox 94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extBox 95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0" name="TextBox 96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Прямоугольник со скругленными углами 58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Рисунок 4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43" name="TextBox 97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roup 21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4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7" name="Прямоугольник со скругленными углами 59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8" name="TextBox 98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9" name="Прямоугольник со скругленными углами 60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0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Рисунок 4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4760"/>
            <a:ext cx="2384280" cy="3589200"/>
          </a:xfrm>
          <a:prstGeom prst="rect">
            <a:avLst/>
          </a:prstGeom>
          <a:ln w="0">
            <a:noFill/>
          </a:ln>
        </p:spPr>
      </p:pic>
      <p:sp>
        <p:nvSpPr>
          <p:cNvPr id="352" name="TextBox 99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extBox 100"/>
          <p:cNvSpPr/>
          <p:nvPr/>
        </p:nvSpPr>
        <p:spPr>
          <a:xfrm>
            <a:off x="463680" y="490320"/>
            <a:ext cx="47563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5" name="TextBox 101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6" name="Прямоугольник со скругленными углами 61"/>
          <p:cNvSpPr/>
          <p:nvPr/>
        </p:nvSpPr>
        <p:spPr>
          <a:xfrm>
            <a:off x="5486760" y="0"/>
            <a:ext cx="3950280" cy="51343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Рисунок 4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358" name="TextBox 102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 22"/>
          <p:cNvGrpSpPr/>
          <p:nvPr/>
        </p:nvGrpSpPr>
        <p:grpSpPr>
          <a:xfrm>
            <a:off x="4756680" y="883800"/>
            <a:ext cx="4462560" cy="3555360"/>
            <a:chOff x="4756680" y="883800"/>
            <a:chExt cx="4462560" cy="3555360"/>
          </a:xfrm>
        </p:grpSpPr>
        <p:pic>
          <p:nvPicPr>
            <p:cNvPr id="361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560" cy="35553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2" name="Прямоугольник со скругленными углами 62"/>
            <p:cNvSpPr/>
            <p:nvPr/>
          </p:nvSpPr>
          <p:spPr>
            <a:xfrm rot="16200000">
              <a:off x="6148800" y="1218600"/>
              <a:ext cx="1730160" cy="27655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3" name="TextBox 103"/>
          <p:cNvSpPr/>
          <p:nvPr/>
        </p:nvSpPr>
        <p:spPr>
          <a:xfrm>
            <a:off x="497880" y="1319760"/>
            <a:ext cx="4721760" cy="343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4" name="Прямоугольник со скругленными углами 63"/>
          <p:cNvSpPr/>
          <p:nvPr/>
        </p:nvSpPr>
        <p:spPr>
          <a:xfrm>
            <a:off x="5632560" y="1728360"/>
            <a:ext cx="2761560" cy="17283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5" name=""/>
          <p:cNvSpPr/>
          <p:nvPr/>
        </p:nvSpPr>
        <p:spPr>
          <a:xfrm>
            <a:off x="466200" y="493920"/>
            <a:ext cx="7929720" cy="7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560" cy="5134320"/>
          </a:xfrm>
          <a:prstGeom prst="rect">
            <a:avLst/>
          </a:prstGeom>
          <a:ln w="0">
            <a:noFill/>
          </a:ln>
        </p:spPr>
      </p:pic>
      <p:sp>
        <p:nvSpPr>
          <p:cNvPr id="367" name="Прямоугольник 5"/>
          <p:cNvSpPr/>
          <p:nvPr/>
        </p:nvSpPr>
        <p:spPr>
          <a:xfrm>
            <a:off x="1640880" y="4588920"/>
            <a:ext cx="299016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68" name="Изображение 40"/>
          <p:cNvSpPr/>
          <p:nvPr/>
        </p:nvSpPr>
        <p:spPr>
          <a:xfrm>
            <a:off x="867240" y="3587040"/>
            <a:ext cx="248040" cy="2480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6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520" cy="1124640"/>
          </a:xfrm>
          <a:prstGeom prst="rect">
            <a:avLst/>
          </a:prstGeom>
          <a:ln w="0">
            <a:noFill/>
          </a:ln>
        </p:spPr>
      </p:pic>
      <p:sp>
        <p:nvSpPr>
          <p:cNvPr id="370" name=""/>
          <p:cNvSpPr/>
          <p:nvPr/>
        </p:nvSpPr>
        <p:spPr>
          <a:xfrm>
            <a:off x="466200" y="1728360"/>
            <a:ext cx="4730760" cy="101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280" y="2652480"/>
            <a:ext cx="2252160" cy="35892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400" cy="238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1438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2024-08-28T10:17:23Z</dcterms:modified>
  <cp:revision>99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